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CD261-873A-45B0-9B79-9C6D1CC354FE}" type="datetimeFigureOut">
              <a:rPr lang="de-DE" smtClean="0"/>
              <a:t>16.12.2013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BF2F0-B096-4515-80A7-144AC20078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7144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BF2F0-B096-4515-80A7-144AC20078A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38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75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4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5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0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2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48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0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Project: „</a:t>
            </a:r>
            <a:r>
              <a:rPr lang="de-DE" dirty="0" err="1" smtClean="0"/>
              <a:t>Avalon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Computergestütztes Unternehmensplanspiel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05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cap="none" dirty="0" smtClean="0"/>
              <a:t>Vielen Dank für</a:t>
            </a:r>
          </a:p>
          <a:p>
            <a:r>
              <a:rPr lang="de-DE" cap="none" dirty="0" smtClean="0"/>
              <a:t>die Aufmerksamkeit!</a:t>
            </a:r>
            <a:endParaRPr lang="de-DE" cap="non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3678" t="4151" r="15178" b="11294"/>
          <a:stretch/>
        </p:blipFill>
        <p:spPr>
          <a:xfrm rot="16200000">
            <a:off x="4472248" y="470460"/>
            <a:ext cx="6715644" cy="590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Allgemeine Beschreibung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Marktanalyse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Mockups</a:t>
            </a:r>
            <a:endParaRPr lang="de-DE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Usecases</a:t>
            </a:r>
            <a:r>
              <a:rPr lang="de-DE" dirty="0" smtClean="0"/>
              <a:t> Diagramm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Klassendiagramme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Seminararbeit 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Unit Tests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983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</a:t>
            </a:r>
            <a:r>
              <a:rPr lang="de-DE" dirty="0" smtClean="0"/>
              <a:t>Beschreibung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Spieler steuern jeweils ein Unternehmen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Unternehmen </a:t>
            </a:r>
            <a:r>
              <a:rPr lang="de-DE" dirty="0" smtClean="0"/>
              <a:t>forschen an neuen Technologien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produzieren Smartphones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Smartphones können in einem begrenzten Markt verkauft werden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Rundenbasierte </a:t>
            </a:r>
            <a:r>
              <a:rPr lang="de-DE" dirty="0" smtClean="0"/>
              <a:t>Spielweise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Spielbeginn circa 2007 (Veröffentlichung des </a:t>
            </a:r>
            <a:r>
              <a:rPr lang="de-DE" dirty="0" err="1" smtClean="0"/>
              <a:t>Iphones</a:t>
            </a:r>
            <a:r>
              <a:rPr lang="de-DE" dirty="0" smtClean="0"/>
              <a:t>)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 marL="0" indent="0">
              <a:buNone/>
            </a:pPr>
            <a:r>
              <a:rPr lang="de-DE" b="1" dirty="0" smtClean="0"/>
              <a:t>=&gt; Ziel: maximaler Gewinn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6527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Marktanalyse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Starker Konkurrenzkampf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Sehr schnelllebiger Markt </a:t>
            </a:r>
            <a:r>
              <a:rPr lang="de-DE" dirty="0" smtClean="0">
                <a:sym typeface="Wingdings" panose="05000000000000000000" pitchFamily="2" charset="2"/>
              </a:rPr>
              <a:t> 1 Runde = 1 Quartal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Nachfrageanstieg logarithmisch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Viele Rechtsstreite untereinander (Patente)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„Weiterentwickeln“ durch </a:t>
            </a:r>
            <a:r>
              <a:rPr lang="de-DE" b="1" dirty="0">
                <a:sym typeface="Wingdings" panose="05000000000000000000" pitchFamily="2" charset="2"/>
              </a:rPr>
              <a:t>S</a:t>
            </a:r>
            <a:r>
              <a:rPr lang="de-DE" b="1" dirty="0" smtClean="0">
                <a:sym typeface="Wingdings" panose="05000000000000000000" pitchFamily="2" charset="2"/>
              </a:rPr>
              <a:t>pionieren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Forschung sehr wichtig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Verschiedene Käufergruppen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Einzelne Bestandteile werden bei unterschiedlichen Zulieferern eingekauft (Qualität!)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verkaufen mehrere Produkte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023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Mockup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" t="32662" r="46691" b="15118"/>
          <a:stretch/>
        </p:blipFill>
        <p:spPr>
          <a:xfrm>
            <a:off x="1944130" y="1705789"/>
            <a:ext cx="8303741" cy="4769043"/>
          </a:xfrm>
        </p:spPr>
      </p:pic>
    </p:spTree>
    <p:extLst>
      <p:ext uri="{BB962C8B-B14F-4D97-AF65-F5344CB8AC3E}">
        <p14:creationId xmlns:p14="http://schemas.microsoft.com/office/powerpoint/2010/main" val="115113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UsecASes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1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KlassenDiagramme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8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Unit Tests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21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Seminararbeit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Einleitung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Spielidee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Marktanalyse (Kaufverhalten) 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Regelwerk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 smtClean="0"/>
              <a:t>Grundlagen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Client/Server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Patterns mit </a:t>
            </a:r>
            <a:r>
              <a:rPr lang="de-DE" sz="1900" dirty="0" err="1"/>
              <a:t>Singelton</a:t>
            </a:r>
            <a:r>
              <a:rPr lang="de-DE" sz="1900" dirty="0"/>
              <a:t>, Polymorphismus, </a:t>
            </a:r>
            <a:r>
              <a:rPr lang="de-DE" sz="1900" dirty="0" err="1"/>
              <a:t>History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de-DE" sz="2400" dirty="0" smtClean="0"/>
              <a:t>Implementierung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Fachkonzept (Klassendiagramm, </a:t>
            </a:r>
            <a:r>
              <a:rPr lang="de-DE" sz="1900" dirty="0" err="1"/>
              <a:t>Usecases</a:t>
            </a:r>
            <a:r>
              <a:rPr lang="de-DE" sz="1900" dirty="0"/>
              <a:t>,..)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Mockup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 err="1" smtClean="0"/>
              <a:t>Formeln</a:t>
            </a:r>
            <a:r>
              <a:rPr lang="en-US" sz="1900" dirty="0"/>
              <a:t> 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en-US" sz="2400" dirty="0"/>
              <a:t>Tests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Real life testing 24h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 err="1"/>
              <a:t>JUnittest</a:t>
            </a:r>
            <a:endParaRPr lang="de-DE" sz="1900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1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138</Words>
  <Application>Microsoft Office PowerPoint</Application>
  <PresentationFormat>Breitbild</PresentationFormat>
  <Paragraphs>53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Calibri</vt:lpstr>
      <vt:lpstr>Courier New</vt:lpstr>
      <vt:lpstr>Tw Cen MT</vt:lpstr>
      <vt:lpstr>Tw Cen MT Condensed</vt:lpstr>
      <vt:lpstr>Wingdings</vt:lpstr>
      <vt:lpstr>Wingdings 3</vt:lpstr>
      <vt:lpstr>Integral</vt:lpstr>
      <vt:lpstr>Project: „Avalon“</vt:lpstr>
      <vt:lpstr>Agenda</vt:lpstr>
      <vt:lpstr>Allgemeine Beschreibung</vt:lpstr>
      <vt:lpstr>Marktanalyse</vt:lpstr>
      <vt:lpstr>Mockup</vt:lpstr>
      <vt:lpstr>UsecASes</vt:lpstr>
      <vt:lpstr>KlassenDiagramme</vt:lpstr>
      <vt:lpstr>Unit Tests</vt:lpstr>
      <vt:lpstr>Seminararbeit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„Avalon“</dc:title>
  <dc:creator>johannes.haass@outlook.com</dc:creator>
  <cp:lastModifiedBy>johannes.haass@outlook.com</cp:lastModifiedBy>
  <cp:revision>45</cp:revision>
  <dcterms:created xsi:type="dcterms:W3CDTF">2013-12-15T14:28:59Z</dcterms:created>
  <dcterms:modified xsi:type="dcterms:W3CDTF">2013-12-16T17:33:39Z</dcterms:modified>
</cp:coreProperties>
</file>

<file path=docProps/thumbnail.jpeg>
</file>